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6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1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8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9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1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9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5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8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6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1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46D00-4415-40C4-BA77-6E2E421FA3E9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CFE61-E823-4F72-B495-D393437D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5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kulkarniseema.wordpres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9.1 vocabulary for giving/receiving directions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Le feu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Le </a:t>
            </a:r>
            <a:r>
              <a:rPr lang="en-US" sz="3600" dirty="0" err="1">
                <a:latin typeface="Comic Sans MS" panose="030F0702030302020204" pitchFamily="66" charset="0"/>
              </a:rPr>
              <a:t>pont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La rue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L’église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un </a:t>
            </a:r>
            <a:r>
              <a:rPr lang="en-US" sz="3600" dirty="0" err="1">
                <a:latin typeface="Comic Sans MS" panose="030F0702030302020204" pitchFamily="66" charset="0"/>
              </a:rPr>
              <a:t>endroit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600" dirty="0">
                <a:latin typeface="Comic Sans MS" panose="030F0702030302020204" pitchFamily="66" charset="0"/>
              </a:rPr>
              <a:t>The traffic light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The bridge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The street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The church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A place (generic)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790" y="5014238"/>
            <a:ext cx="2377439" cy="165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Entre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Devant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Le carrefour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D’abord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Ensuite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après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In between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In front of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 intersection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First (in a series)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Then/next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after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237" y="4636143"/>
            <a:ext cx="3355153" cy="222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49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Finalement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Je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latin typeface="Comic Sans MS" panose="030F0702030302020204" pitchFamily="66" charset="0"/>
              </a:rPr>
              <a:t>dois</a:t>
            </a:r>
            <a:r>
              <a:rPr lang="en-US" sz="3200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Chercher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À gauche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À </a:t>
            </a:r>
            <a:r>
              <a:rPr lang="en-US" sz="3200" dirty="0" err="1">
                <a:latin typeface="Comic Sans MS" panose="030F0702030302020204" pitchFamily="66" charset="0"/>
              </a:rPr>
              <a:t>droite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Tout droit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Finally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 have to/I must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look (for)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the left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the right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Strait ahead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700" y="4153202"/>
            <a:ext cx="3035300" cy="227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2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omic Sans MS" panose="030F0702030302020204" pitchFamily="66" charset="0"/>
              </a:rPr>
              <a:t>Vers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Tout de suite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Jusqu’au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Traverser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continuer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Towards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Right away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until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cross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to continue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779" y="5131398"/>
            <a:ext cx="2885243" cy="172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55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9816E-9622-4BE1-AB8A-D4664EE0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4E472-9F60-4B79-98BE-683A735949B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omic Sans MS" panose="030F0702030302020204" pitchFamily="66" charset="0"/>
              </a:rPr>
              <a:t>Prendre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 err="1">
                <a:latin typeface="Comic Sans MS" panose="030F0702030302020204" pitchFamily="66" charset="0"/>
              </a:rPr>
              <a:t>Tourner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 err="1">
                <a:latin typeface="Comic Sans MS" panose="030F0702030302020204" pitchFamily="66" charset="0"/>
              </a:rPr>
              <a:t>J’ai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besoin</a:t>
            </a:r>
            <a:r>
              <a:rPr lang="en-US" sz="3600" dirty="0">
                <a:latin typeface="Comic Sans MS" panose="030F0702030302020204" pitchFamily="66" charset="0"/>
              </a:rPr>
              <a:t> de…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aller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A06AA-DFC9-49A3-83F3-62D662DAC0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To take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turn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I need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go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3F405-31A8-43EF-81DC-6CFC3334B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137" y="4001294"/>
            <a:ext cx="3650876" cy="27990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1E3B31-8105-44C5-BF40-B27C22F5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377553" y="4163666"/>
            <a:ext cx="2395907" cy="24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4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117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9.1 vocabulary for giving/receiving directions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9.1 vocabulary for giving/receiving directions</dc:title>
  <dc:creator>Patricia Cedrone</dc:creator>
  <cp:lastModifiedBy>Patricia Cedrone</cp:lastModifiedBy>
  <cp:revision>6</cp:revision>
  <dcterms:created xsi:type="dcterms:W3CDTF">2017-03-03T20:50:33Z</dcterms:created>
  <dcterms:modified xsi:type="dcterms:W3CDTF">2018-03-02T17:02:58Z</dcterms:modified>
</cp:coreProperties>
</file>