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6D00-4415-40C4-BA77-6E2E421FA3E9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FE61-E823-4F72-B495-D393437D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67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6D00-4415-40C4-BA77-6E2E421FA3E9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FE61-E823-4F72-B495-D393437D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11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6D00-4415-40C4-BA77-6E2E421FA3E9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FE61-E823-4F72-B495-D393437D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86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6D00-4415-40C4-BA77-6E2E421FA3E9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FE61-E823-4F72-B495-D393437D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9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6D00-4415-40C4-BA77-6E2E421FA3E9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FE61-E823-4F72-B495-D393437D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10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6D00-4415-40C4-BA77-6E2E421FA3E9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FE61-E823-4F72-B495-D393437D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8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6D00-4415-40C4-BA77-6E2E421FA3E9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FE61-E823-4F72-B495-D393437D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90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6D00-4415-40C4-BA77-6E2E421FA3E9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FE61-E823-4F72-B495-D393437D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56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6D00-4415-40C4-BA77-6E2E421FA3E9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FE61-E823-4F72-B495-D393437D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8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6D00-4415-40C4-BA77-6E2E421FA3E9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FE61-E823-4F72-B495-D393437D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6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6D00-4415-40C4-BA77-6E2E421FA3E9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FE61-E823-4F72-B495-D393437D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1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46D00-4415-40C4-BA77-6E2E421FA3E9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CFE61-E823-4F72-B495-D393437D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5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kulkarniseema.wordpres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9.1 vocabulary for giving/receiving directions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Le feu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Le </a:t>
            </a:r>
            <a:r>
              <a:rPr lang="en-US" sz="3600" dirty="0" err="1">
                <a:latin typeface="Comic Sans MS" panose="030F0702030302020204" pitchFamily="66" charset="0"/>
              </a:rPr>
              <a:t>pont</a:t>
            </a:r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La rue</a:t>
            </a:r>
          </a:p>
          <a:p>
            <a:r>
              <a:rPr lang="en-US" sz="3600" dirty="0" err="1">
                <a:latin typeface="Comic Sans MS" panose="030F0702030302020204" pitchFamily="66" charset="0"/>
              </a:rPr>
              <a:t>L’église</a:t>
            </a:r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un </a:t>
            </a:r>
            <a:r>
              <a:rPr lang="en-US" sz="3600" dirty="0" err="1">
                <a:latin typeface="Comic Sans MS" panose="030F0702030302020204" pitchFamily="66" charset="0"/>
              </a:rPr>
              <a:t>endroit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600" dirty="0">
                <a:latin typeface="Comic Sans MS" panose="030F0702030302020204" pitchFamily="66" charset="0"/>
              </a:rPr>
              <a:t>The traffic light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The bridge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The street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The church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A place (generic)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790" y="5014238"/>
            <a:ext cx="2377439" cy="165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Entre</a:t>
            </a:r>
          </a:p>
          <a:p>
            <a:r>
              <a:rPr lang="en-US" sz="3200" dirty="0" err="1">
                <a:latin typeface="Comic Sans MS" panose="030F0702030302020204" pitchFamily="66" charset="0"/>
              </a:rPr>
              <a:t>Devant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Le carrefour</a:t>
            </a:r>
          </a:p>
          <a:p>
            <a:r>
              <a:rPr lang="en-US" sz="3200" dirty="0" err="1">
                <a:latin typeface="Comic Sans MS" panose="030F0702030302020204" pitchFamily="66" charset="0"/>
              </a:rPr>
              <a:t>D’abord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err="1">
                <a:latin typeface="Comic Sans MS" panose="030F0702030302020204" pitchFamily="66" charset="0"/>
              </a:rPr>
              <a:t>Ensuite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après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In between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In front of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The intersection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First (in a series)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Then/next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after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3237" y="4636143"/>
            <a:ext cx="3355153" cy="2221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49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Comic Sans MS" panose="030F0702030302020204" pitchFamily="66" charset="0"/>
              </a:rPr>
              <a:t>Finalement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err="1">
                <a:latin typeface="Comic Sans MS" panose="030F0702030302020204" pitchFamily="66" charset="0"/>
              </a:rPr>
              <a:t>Je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latin typeface="Comic Sans MS" panose="030F0702030302020204" pitchFamily="66" charset="0"/>
              </a:rPr>
              <a:t>dois</a:t>
            </a:r>
            <a:r>
              <a:rPr lang="en-US" sz="3200" dirty="0">
                <a:latin typeface="Comic Sans MS" panose="030F0702030302020204" pitchFamily="66" charset="0"/>
              </a:rPr>
              <a:t>…</a:t>
            </a:r>
          </a:p>
          <a:p>
            <a:r>
              <a:rPr lang="en-US" sz="3200" dirty="0" err="1">
                <a:latin typeface="Comic Sans MS" panose="030F0702030302020204" pitchFamily="66" charset="0"/>
              </a:rPr>
              <a:t>Chercher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À gauche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À </a:t>
            </a:r>
            <a:r>
              <a:rPr lang="en-US" sz="3200" dirty="0" err="1">
                <a:latin typeface="Comic Sans MS" panose="030F0702030302020204" pitchFamily="66" charset="0"/>
              </a:rPr>
              <a:t>droite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Tout droit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Finally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I have to/I must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To look (for)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To the left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To the right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Strait ahead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700" y="4153202"/>
            <a:ext cx="3035300" cy="2279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72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latin typeface="Comic Sans MS" panose="030F0702030302020204" pitchFamily="66" charset="0"/>
              </a:rPr>
              <a:t>Vers</a:t>
            </a:r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Tout de suite</a:t>
            </a:r>
          </a:p>
          <a:p>
            <a:r>
              <a:rPr lang="en-US" sz="3600" dirty="0" err="1">
                <a:latin typeface="Comic Sans MS" panose="030F0702030302020204" pitchFamily="66" charset="0"/>
              </a:rPr>
              <a:t>Jusqu’au</a:t>
            </a:r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Traverser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continuer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Towards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Right away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 until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To cross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 to continue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779" y="5131398"/>
            <a:ext cx="2885243" cy="1726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55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9816E-9622-4BE1-AB8A-D4664EE00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4E472-9F60-4B79-98BE-683A735949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latin typeface="Comic Sans MS" panose="030F0702030302020204" pitchFamily="66" charset="0"/>
              </a:rPr>
              <a:t>Prendre</a:t>
            </a:r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 err="1">
                <a:latin typeface="Comic Sans MS" panose="030F0702030302020204" pitchFamily="66" charset="0"/>
              </a:rPr>
              <a:t>Tourner</a:t>
            </a:r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 err="1">
                <a:latin typeface="Comic Sans MS" panose="030F0702030302020204" pitchFamily="66" charset="0"/>
              </a:rPr>
              <a:t>J’ai</a:t>
            </a:r>
            <a:r>
              <a:rPr lang="en-US" sz="3600" dirty="0"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latin typeface="Comic Sans MS" panose="030F0702030302020204" pitchFamily="66" charset="0"/>
              </a:rPr>
              <a:t>besoin</a:t>
            </a:r>
            <a:r>
              <a:rPr lang="en-US" sz="3600" dirty="0">
                <a:latin typeface="Comic Sans MS" panose="030F0702030302020204" pitchFamily="66" charset="0"/>
              </a:rPr>
              <a:t> de…</a:t>
            </a:r>
          </a:p>
          <a:p>
            <a:r>
              <a:rPr lang="en-US" sz="3600" dirty="0" err="1">
                <a:latin typeface="Comic Sans MS" panose="030F0702030302020204" pitchFamily="66" charset="0"/>
              </a:rPr>
              <a:t>aller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1A06AA-DFC9-49A3-83F3-62D662DAC04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To take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To turn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I need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To go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63F405-31A8-43EF-81DC-6CFC3334BB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1137" y="4001294"/>
            <a:ext cx="3650876" cy="279900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61E3B31-8105-44C5-BF40-B27C22F588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377553" y="4163666"/>
            <a:ext cx="2395907" cy="24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74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117</Words>
  <Application>Microsoft Office PowerPoint</Application>
  <PresentationFormat>Widescreen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9.1 vocabulary for giving/receiving directions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9.1 vocabulary for giving/receiving directions</dc:title>
  <dc:creator>Patricia Cedrone</dc:creator>
  <cp:lastModifiedBy>Patricia Cedrone</cp:lastModifiedBy>
  <cp:revision>6</cp:revision>
  <dcterms:created xsi:type="dcterms:W3CDTF">2017-03-03T20:50:33Z</dcterms:created>
  <dcterms:modified xsi:type="dcterms:W3CDTF">2018-03-02T17:02:58Z</dcterms:modified>
</cp:coreProperties>
</file>